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312" autoAdjust="0"/>
  </p:normalViewPr>
  <p:slideViewPr>
    <p:cSldViewPr snapToGrid="0">
      <p:cViewPr varScale="1">
        <p:scale>
          <a:sx n="144" d="100"/>
          <a:sy n="144" d="100"/>
        </p:scale>
        <p:origin x="9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B9A33-029E-4782-805F-79D32C8F435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15225-A2C5-42A0-8D2D-61B91224BBC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576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Demander aux élèves pourquoi ? </a:t>
            </a:r>
          </a:p>
          <a:p>
            <a:pPr marL="171450" indent="-171450">
              <a:buFontTx/>
              <a:buChar char="-"/>
            </a:pPr>
            <a:r>
              <a:rPr lang="fr-CH" dirty="0"/>
              <a:t>App: fonctionne correctement, rien de cassé après une maj</a:t>
            </a:r>
          </a:p>
          <a:p>
            <a:pPr marL="0" indent="0">
              <a:buFontTx/>
              <a:buNone/>
            </a:pPr>
            <a:r>
              <a:rPr lang="fr-CH" dirty="0"/>
              <a:t>- permettent de trouver les erreurs rapidement, de signaler des éventuelles régressions, peut servir de complément à la doc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15225-A2C5-42A0-8D2D-61B91224BBC4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773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CH" b="0" i="0" dirty="0">
                <a:solidFill>
                  <a:srgbClr val="000000"/>
                </a:solidFill>
                <a:effectLst/>
                <a:latin typeface="Poppins"/>
              </a:rPr>
              <a:t>Tests unitaires ; pour tester le bon fonctionnement d’une fonction isolée,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CH" b="0" i="0" dirty="0">
                <a:solidFill>
                  <a:srgbClr val="000000"/>
                </a:solidFill>
                <a:effectLst/>
                <a:latin typeface="Poppins"/>
              </a:rPr>
              <a:t>Test fonctionnel ; pour tester l’enchaînement de différentes fonctionnalités et vérifier qu’elles sont conformes aux besoins exprimés par les métiers,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b="1" i="0" dirty="0">
                <a:solidFill>
                  <a:srgbClr val="000000"/>
                </a:solidFill>
                <a:effectLst/>
                <a:latin typeface="FreightTextPro"/>
              </a:rPr>
              <a:t>Test d’intégration</a:t>
            </a:r>
            <a:r>
              <a:rPr lang="fr-CH" b="0" i="0" dirty="0">
                <a:solidFill>
                  <a:srgbClr val="292B2E"/>
                </a:solidFill>
                <a:effectLst/>
                <a:latin typeface="FreightTextPro"/>
              </a:rPr>
              <a:t> : les modules et bouts de code sont combinés et testés dans leur ensemble.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15225-A2C5-42A0-8D2D-61B91224BBC4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133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Tests réellement écrit </a:t>
            </a:r>
            <a:r>
              <a:rPr lang="fr-CH" dirty="0">
                <a:sym typeface="Wingdings" panose="05000000000000000000" pitchFamily="2" charset="2"/>
              </a:rPr>
              <a:t> sans </a:t>
            </a:r>
            <a:r>
              <a:rPr lang="fr-CH" dirty="0" err="1">
                <a:sym typeface="Wingdings" panose="05000000000000000000" pitchFamily="2" charset="2"/>
              </a:rPr>
              <a:t>tdd</a:t>
            </a:r>
            <a:r>
              <a:rPr lang="fr-CH" dirty="0">
                <a:sym typeface="Wingdings" panose="05000000000000000000" pitchFamily="2" charset="2"/>
              </a:rPr>
              <a:t> souvent une partie remise à plus tard et jamais faite</a:t>
            </a:r>
          </a:p>
          <a:p>
            <a:r>
              <a:rPr lang="fr-CH" dirty="0">
                <a:sym typeface="Wingdings" panose="05000000000000000000" pitchFamily="2" charset="2"/>
              </a:rPr>
              <a:t>Anomalies  on s’oblige à passer les tests fréquemment </a:t>
            </a:r>
          </a:p>
          <a:p>
            <a:r>
              <a:rPr lang="fr-CH" dirty="0">
                <a:sym typeface="Wingdings" panose="05000000000000000000" pitchFamily="2" charset="2"/>
              </a:rPr>
              <a:t>Mieux conçue  oblige à affiner la conception du code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15225-A2C5-42A0-8D2D-61B91224BBC4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296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Arranger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15225-A2C5-42A0-8D2D-61B91224BBC4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95471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Agir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15225-A2C5-42A0-8D2D-61B91224BBC4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1631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Auditer</a:t>
            </a:r>
          </a:p>
          <a:p>
            <a:r>
              <a:rPr lang="fr-CH" dirty="0"/>
              <a:t>0.1 </a:t>
            </a:r>
            <a:r>
              <a:rPr lang="fr-CH" dirty="0">
                <a:sym typeface="Wingdings" panose="05000000000000000000" pitchFamily="2" charset="2"/>
              </a:rPr>
              <a:t> delta. </a:t>
            </a: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An exception will be thrown only if </a:t>
            </a:r>
            <a:r>
              <a:rPr lang="en-US" dirty="0"/>
              <a:t>actual</a:t>
            </a: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 is different than </a:t>
            </a:r>
            <a:r>
              <a:rPr lang="en-US" dirty="0"/>
              <a:t>expected</a:t>
            </a: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 by more than </a:t>
            </a:r>
            <a:r>
              <a:rPr lang="en-US" dirty="0"/>
              <a:t>delta</a:t>
            </a: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.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15225-A2C5-42A0-8D2D-61B91224BBC4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06824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Ici lancer le projet et corriger le test pour l’exemple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15225-A2C5-42A0-8D2D-61B91224BBC4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2461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La classe </a:t>
            </a:r>
            <a:r>
              <a:rPr lang="fr-CH" dirty="0" err="1"/>
              <a:t>assert</a:t>
            </a:r>
            <a:r>
              <a:rPr lang="fr-CH" dirty="0"/>
              <a:t> a tout un lot de méthode permettant de comparer ce que l’on souhaite, je vous laisse aller regarder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15225-A2C5-42A0-8D2D-61B91224BBC4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0791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On remarque qu’on a pas d’assertion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15225-A2C5-42A0-8D2D-61B91224BBC4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7641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51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446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3435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1329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86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8788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2479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3783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9210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418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273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510B5F-476C-4407-BB02-2511F81D3BD6}" type="datetimeFigureOut">
              <a:rPr lang="fr-CH" smtClean="0"/>
              <a:t>12.11.2020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B8D6C63-7C3F-45F8-AB4F-2D199EF6820D}" type="slidenum">
              <a:rPr lang="fr-CH" smtClean="0"/>
              <a:t>‹N°›</a:t>
            </a:fld>
            <a:endParaRPr lang="fr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48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2E757B-268B-4EA7-81C6-328478086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Les tests unitaires en C#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4F0209-A856-435D-9D84-FB9E796A6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Module 226</a:t>
            </a:r>
          </a:p>
          <a:p>
            <a:r>
              <a:rPr lang="fr-CH" dirty="0"/>
              <a:t>Novembre 2020</a:t>
            </a:r>
          </a:p>
        </p:txBody>
      </p:sp>
    </p:spTree>
    <p:extLst>
      <p:ext uri="{BB962C8B-B14F-4D97-AF65-F5344CB8AC3E}">
        <p14:creationId xmlns:p14="http://schemas.microsoft.com/office/powerpoint/2010/main" val="474036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9BCB450-BAD1-4DCF-911B-A089A6E3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Clic-droit sur la solution – Ajouter – Nouveau projet…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850FDA5E-6304-42E7-8363-2C2D65E67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149" b="1414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31B3D65-C606-4785-B3D9-80CFD6739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38662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10C48-0E2D-4F4B-9C6E-8C54D36E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Projet de test </a:t>
            </a:r>
            <a:r>
              <a:rPr lang="fr-CH" dirty="0" err="1"/>
              <a:t>MSTest</a:t>
            </a:r>
            <a:endParaRPr lang="fr-CH" dirty="0"/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8DDC7646-09D5-4DC3-956D-96A48B7C87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149" b="1414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56C8F1-33E9-4E04-873C-A75F42B91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3061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C4D0C9-FBB1-4A6E-8894-F42DFB5E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On ajoute un nom…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793E3639-63F4-4DC3-97F3-E97A02FDD5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149" b="1414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D80D89-AD44-45DB-AFF5-3A1D29FC8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6389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ACDF4-4D27-4CD3-9A8B-6018660E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Dépendances – Ajouter une référence de projet… 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978C1FB0-6D42-437A-A822-53B004A749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149" b="1414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8D8B26E-D9E8-4B01-BCB5-4144630D4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58912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FB61DC-F226-4554-8DA6-C71DA407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Petit clic sur la dépendance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DCA45F45-0A68-420B-BE3D-467AF5DEF3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149" b="1414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292FEE-5DAA-4A8B-A775-B43D34BA5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3804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AE0DA967-BEAC-475B-BBA0-B5BFD6D25C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149" b="1414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57FA9B-4149-46EA-ADE8-E395314A0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810485C-9BF8-4BC3-9D09-94DE6B3E7689}"/>
              </a:ext>
            </a:extLst>
          </p:cNvPr>
          <p:cNvSpPr/>
          <p:nvPr/>
        </p:nvSpPr>
        <p:spPr>
          <a:xfrm>
            <a:off x="2438400" y="121920"/>
            <a:ext cx="1767840" cy="356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ABA9583C-7C69-4E0D-82DA-BC4E91A5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Ajouter le </a:t>
            </a:r>
            <a:r>
              <a:rPr lang="fr-CH" dirty="0" err="1"/>
              <a:t>using</a:t>
            </a:r>
            <a:r>
              <a:rPr lang="fr-CH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8310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8F72993-2D20-40DC-B175-8C9149FF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Pour faire les tests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FDDDE48-6612-42D5-B47E-2C0DC898F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En général un test se décompose en 3 parties, « AAA », qui correspond aux mots anglais « </a:t>
            </a:r>
            <a:r>
              <a:rPr lang="fr-CH" b="1" dirty="0"/>
              <a:t>Arrange, </a:t>
            </a:r>
            <a:r>
              <a:rPr lang="fr-CH" b="1" dirty="0" err="1"/>
              <a:t>Act</a:t>
            </a:r>
            <a:r>
              <a:rPr lang="fr-CH" b="1" dirty="0"/>
              <a:t>, </a:t>
            </a:r>
            <a:r>
              <a:rPr lang="fr-CH" b="1" dirty="0" err="1"/>
              <a:t>Assert</a:t>
            </a:r>
            <a:r>
              <a:rPr lang="fr-CH" dirty="0"/>
              <a:t> », que l’on peut traduire par « </a:t>
            </a:r>
            <a:r>
              <a:rPr lang="fr-CH" b="1" dirty="0"/>
              <a:t>Arranger, Agir, Auditer</a:t>
            </a:r>
            <a:r>
              <a:rPr lang="fr-CH" dirty="0"/>
              <a:t> »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</a:t>
            </a:r>
            <a:r>
              <a:rPr lang="fr-CH" b="1" dirty="0"/>
              <a:t>Arranger</a:t>
            </a:r>
            <a:r>
              <a:rPr lang="fr-CH" dirty="0"/>
              <a:t>, il s’agît dans un premier temps de définir les objets, les variables nécessaires au bon fonctionnement de son test (on initialise les objets et variables à passer en paramètre de la méthode à tester)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</a:t>
            </a:r>
            <a:r>
              <a:rPr lang="fr-CH" b="1" dirty="0"/>
              <a:t>Agir</a:t>
            </a:r>
            <a:r>
              <a:rPr lang="fr-CH" dirty="0"/>
              <a:t>,  on exécute l’action que l’on souhaite tester (en général exécuter la méthode que l’on veut tester)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</a:t>
            </a:r>
            <a:r>
              <a:rPr lang="fr-CH" b="1" dirty="0"/>
              <a:t>Auditer</a:t>
            </a:r>
            <a:r>
              <a:rPr lang="fr-CH" dirty="0"/>
              <a:t>, on vérifie que le résultat obtenu est conforme à nos attentes</a:t>
            </a:r>
          </a:p>
        </p:txBody>
      </p:sp>
    </p:spTree>
    <p:extLst>
      <p:ext uri="{BB962C8B-B14F-4D97-AF65-F5344CB8AC3E}">
        <p14:creationId xmlns:p14="http://schemas.microsoft.com/office/powerpoint/2010/main" val="151099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CFDDA-7481-4279-A9CD-C3A08F7C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Pour faire les 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AC5FD0-F943-4607-AAC0-162AEFF1C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</a:t>
            </a:r>
            <a:r>
              <a:rPr lang="fr-CH" b="1" dirty="0"/>
              <a:t>Méthode de test</a:t>
            </a:r>
            <a:r>
              <a:rPr lang="fr-CH" dirty="0"/>
              <a:t>, il est important qu’une méthode de test ne s’occupe de tester qu’un seul cas d’une unique fonctionnalité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Exemple, tiré d’un exercice de gestion de comptes bancaires: est-ce qu’un compte est créé avec le bon montant ?</a:t>
            </a:r>
          </a:p>
        </p:txBody>
      </p:sp>
    </p:spTree>
    <p:extLst>
      <p:ext uri="{BB962C8B-B14F-4D97-AF65-F5344CB8AC3E}">
        <p14:creationId xmlns:p14="http://schemas.microsoft.com/office/powerpoint/2010/main" val="3842675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6A809-8ED5-4D0A-9D83-185FCA29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Pour faire les 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386F17-A8C3-4846-8359-F7F5306B0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TestMethod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Account_IsCreatedWithCorrectAmount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//Arrange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double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10.342;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Act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BankAccount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account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BankAccount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"Mr. Bryan Walton"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Assert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Assert.AreEqual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account.Balance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0.1,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"amount are not equal"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85490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5988C-5226-4F53-9CE2-DA1BF96C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Pour faire les 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FC337-B0CA-45AF-ACDC-C2610810C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TestMethod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Account_IsCreatedWithCorrectAmount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//Arrange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double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10.342;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Act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BankAccount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account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BankAccount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"Mr. Bryan Walton"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Assert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Assert.AreEqual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account.Balance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0.001,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"amount are not equal"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1C56125-154D-49BF-ACA6-B18B5CAD2E77}"/>
              </a:ext>
            </a:extLst>
          </p:cNvPr>
          <p:cNvSpPr/>
          <p:nvPr/>
        </p:nvSpPr>
        <p:spPr>
          <a:xfrm>
            <a:off x="1036320" y="2468880"/>
            <a:ext cx="5212080" cy="10972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620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014836-A9A8-4385-81FA-D07B5A99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Pourquoi faire des tests ?</a:t>
            </a:r>
          </a:p>
        </p:txBody>
      </p:sp>
      <p:pic>
        <p:nvPicPr>
          <p:cNvPr id="4" name="Picture 2" descr="But Why? | JonTron | Know Your Meme">
            <a:extLst>
              <a:ext uri="{FF2B5EF4-FFF2-40B4-BE49-F238E27FC236}">
                <a16:creationId xmlns:a16="http://schemas.microsoft.com/office/drawing/2014/main" id="{6456E31D-9983-47D0-84A0-1F02ED93750A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36" y="1914525"/>
            <a:ext cx="682585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91F719-4F8F-4D22-AC12-CDCB732E0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Pour faire les 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A66DE3-7DE9-4C62-A9B0-95A4214D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TestMethod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Account_IsCreatedWithCorrectAmount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//Arrange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double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10.342;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Act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BankAccount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account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BankAccount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"Mr. Bryan Walton"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Assert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Assert.AreEqual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account.Balance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0.001,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"amount are not equal"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F2A963C-FF13-454A-97C7-0047707F8F57}"/>
              </a:ext>
            </a:extLst>
          </p:cNvPr>
          <p:cNvSpPr/>
          <p:nvPr/>
        </p:nvSpPr>
        <p:spPr>
          <a:xfrm>
            <a:off x="594360" y="3106003"/>
            <a:ext cx="10850880" cy="14507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6712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F06CD6-2357-4B79-BB9F-4241CAF0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Pour faire les 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FA80FD-24B6-4AE3-B2C9-AFD2BBC18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TestMethod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Account_IsCreatedWithCorrectAmount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//Arrange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double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10.342;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Act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BankAccount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account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BankAccount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"Mr. Bryan Walton"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Assert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Assert.AreEqual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account.Balance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beginningBalance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0.001,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"amount are not equal"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9598B34-76B8-472F-8AB2-37FA402A799E}"/>
              </a:ext>
            </a:extLst>
          </p:cNvPr>
          <p:cNvSpPr/>
          <p:nvPr/>
        </p:nvSpPr>
        <p:spPr>
          <a:xfrm>
            <a:off x="502920" y="4081363"/>
            <a:ext cx="10546080" cy="14507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261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AB935-955D-4C82-A702-E8DA92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Pour faire les tests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41959584-8196-405E-A66B-F9C5F0B7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3" r="35085" b="69369"/>
          <a:stretch/>
        </p:blipFill>
        <p:spPr>
          <a:xfrm>
            <a:off x="2578335" y="2288223"/>
            <a:ext cx="7035329" cy="30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14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066B2A-F6F7-4BE5-8703-50D531B4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 des tests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8112A0A-0470-4D1C-B542-6DE0F6B85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369" t="57151" r="12508" b="15193"/>
          <a:stretch/>
        </p:blipFill>
        <p:spPr>
          <a:xfrm>
            <a:off x="1097279" y="2194560"/>
            <a:ext cx="10243785" cy="21488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4487E17-75BB-4FFE-9398-A913B0BAA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25" t="50000" r="51000" b="36660"/>
          <a:stretch/>
        </p:blipFill>
        <p:spPr>
          <a:xfrm>
            <a:off x="3337560" y="4648199"/>
            <a:ext cx="4274820" cy="1315329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9DAC7BB-EE72-479F-B32A-76E3F5964DC1}"/>
              </a:ext>
            </a:extLst>
          </p:cNvPr>
          <p:cNvSpPr/>
          <p:nvPr/>
        </p:nvSpPr>
        <p:spPr>
          <a:xfrm>
            <a:off x="3810000" y="4937760"/>
            <a:ext cx="2651760" cy="640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828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0A466-3489-444D-AF1C-1A7476EFB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 classe </a:t>
            </a:r>
            <a:r>
              <a:rPr lang="fr-CH" dirty="0" err="1"/>
              <a:t>Assert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809F96-8FD9-48F9-984C-89CE3F731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Permet de faire la comparaison entre le résultat </a:t>
            </a:r>
            <a:r>
              <a:rPr lang="fr-CH" b="1" dirty="0"/>
              <a:t>obtenu</a:t>
            </a:r>
            <a:r>
              <a:rPr lang="fr-CH" dirty="0"/>
              <a:t> et le résultat </a:t>
            </a:r>
            <a:r>
              <a:rPr lang="fr-CH" b="1" dirty="0"/>
              <a:t>attendu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b="1" dirty="0"/>
              <a:t> </a:t>
            </a:r>
            <a:r>
              <a:rPr lang="fr-CH" dirty="0"/>
              <a:t>Un booléen, </a:t>
            </a:r>
            <a:r>
              <a:rPr lang="fr-CH" dirty="0" err="1"/>
              <a:t>null</a:t>
            </a:r>
            <a:endParaRPr lang="fr-CH" dirty="0"/>
          </a:p>
          <a:p>
            <a:pPr marL="0" indent="0">
              <a:lnSpc>
                <a:spcPct val="150000"/>
              </a:lnSpc>
              <a:buNone/>
            </a:pP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68FF8E-AC2C-4B3D-AADD-8AE7FB1F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62" y="2901034"/>
            <a:ext cx="3856876" cy="19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84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1553B0-E188-4111-824D-59BD681D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 classe </a:t>
            </a:r>
            <a:r>
              <a:rPr lang="fr-CH" dirty="0" err="1"/>
              <a:t>Assert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BB2AA5-1285-4889-88A8-49BAFC685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Auditer avec un feedback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28FF74-586A-4166-8773-A341CC50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92" y="3130060"/>
            <a:ext cx="7191616" cy="20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3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741E5-7EB2-4D7E-A094-751246E6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 classe </a:t>
            </a:r>
            <a:r>
              <a:rPr lang="fr-CH" dirty="0" err="1"/>
              <a:t>Assert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79248C-FC4C-413B-AAD0-6F842CE7A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CH" dirty="0"/>
              <a:t> Auditer avec une précision</a:t>
            </a:r>
          </a:p>
          <a:p>
            <a:pPr>
              <a:buFont typeface="Wingdings" panose="05000000000000000000" pitchFamily="2" charset="2"/>
              <a:buChar char="Ø"/>
            </a:pP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91DECC-0F33-4B23-80B8-EDDD0159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92" y="2861968"/>
            <a:ext cx="4976188" cy="23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95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85DD2-AC00-4DA9-9F6A-2CDFF2CAB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Auditer une exception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BEE2C4-6399-41C0-8AAD-BAC99293B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2410" y="2788920"/>
            <a:ext cx="7022012" cy="19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61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6B2A6-DE26-4565-AEE2-4AB7C9D4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Setup et nettoyage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07026AF-AEE5-4F05-A46F-EBD956B2F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502" y="1952057"/>
            <a:ext cx="4695321" cy="38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58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884F2-F571-4C7B-87B0-DA42FD6A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Nommer les fonctions de test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75D325-8624-4B32-B93B-1F2A1824F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Il est important de bien nommer ses fonctions de test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Par exemple </a:t>
            </a:r>
            <a:r>
              <a:rPr lang="fr-CH" dirty="0" err="1"/>
              <a:t>MethodTestee_Condition_Resultat</a:t>
            </a:r>
            <a:endParaRPr lang="fr-CH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C44D56-1868-40E8-85DD-11730879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75" t="53779" r="44625" b="22876"/>
          <a:stretch/>
        </p:blipFill>
        <p:spPr>
          <a:xfrm>
            <a:off x="3657600" y="3429000"/>
            <a:ext cx="4876800" cy="21336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7EBB50D-E5BC-4ECB-BDAA-ACF0A9AA82CB}"/>
              </a:ext>
            </a:extLst>
          </p:cNvPr>
          <p:cNvCxnSpPr/>
          <p:nvPr/>
        </p:nvCxnSpPr>
        <p:spPr>
          <a:xfrm>
            <a:off x="4754880" y="3857414"/>
            <a:ext cx="3261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05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D39213-CC9D-48A9-BF0E-91FCC2AA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Quels types de tests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AAD15D-C694-4359-B9E1-9572C2FF7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Il existe différents types de tests: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Les tests </a:t>
            </a:r>
            <a:r>
              <a:rPr lang="fr-CH" b="1" dirty="0"/>
              <a:t>fonctionnels</a:t>
            </a:r>
            <a:r>
              <a:rPr lang="fr-CH" dirty="0"/>
              <a:t>: on teste les fonctionnalités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smtClean="0"/>
              <a:t>Les </a:t>
            </a:r>
            <a:r>
              <a:rPr lang="fr-CH" dirty="0"/>
              <a:t>test </a:t>
            </a:r>
            <a:r>
              <a:rPr lang="fr-CH" b="1" dirty="0"/>
              <a:t>de charge</a:t>
            </a:r>
            <a:r>
              <a:rPr lang="fr-CH" dirty="0"/>
              <a:t>: on teste les performances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Les tests </a:t>
            </a:r>
            <a:r>
              <a:rPr lang="fr-CH" b="1" dirty="0"/>
              <a:t>unitaires</a:t>
            </a:r>
            <a:r>
              <a:rPr lang="fr-CH" dirty="0"/>
              <a:t>: on teste l’attitude d’un objet</a:t>
            </a:r>
          </a:p>
        </p:txBody>
      </p:sp>
    </p:spTree>
    <p:extLst>
      <p:ext uri="{BB962C8B-B14F-4D97-AF65-F5344CB8AC3E}">
        <p14:creationId xmlns:p14="http://schemas.microsoft.com/office/powerpoint/2010/main" val="3075953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64D3B2-CF4C-4732-941A-0DC61E56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Tester avec plusieurs valeurs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FD9CD-8128-44BD-B5BB-66E0A0311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41" t="32525" r="48078" b="41713"/>
          <a:stretch/>
        </p:blipFill>
        <p:spPr>
          <a:xfrm>
            <a:off x="2194560" y="2103120"/>
            <a:ext cx="7802880" cy="38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2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E83F4-BA2C-4113-A973-37C8C220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 aux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EA8ED-484F-4386-A7E7-C26C78CE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Quand on programme on doit tester son application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C’est pénible, long, rébarbatif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2 façons de procéder: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CH" dirty="0"/>
              <a:t> Rajouter des tests sur du code déjà existant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CH" dirty="0"/>
              <a:t>Programmer en </a:t>
            </a:r>
            <a:r>
              <a:rPr lang="fr-CH" b="1" dirty="0"/>
              <a:t>TDD</a:t>
            </a:r>
            <a:r>
              <a:rPr lang="fr-CH" dirty="0"/>
              <a:t> (Test Driven </a:t>
            </a:r>
            <a:r>
              <a:rPr lang="fr-CH" dirty="0" err="1"/>
              <a:t>Development</a:t>
            </a:r>
            <a:r>
              <a:rPr lang="fr-CH" dirty="0"/>
              <a:t>), ou développement piloté par les tests, on écrit les tests avant de coder</a:t>
            </a:r>
          </a:p>
        </p:txBody>
      </p:sp>
    </p:spTree>
    <p:extLst>
      <p:ext uri="{BB962C8B-B14F-4D97-AF65-F5344CB8AC3E}">
        <p14:creationId xmlns:p14="http://schemas.microsoft.com/office/powerpoint/2010/main" val="261948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194247-8FA8-440F-A871-2B46553E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Tests après avoir codé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7B4915-495C-4D7B-A16F-33585FA48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Plus simple de comprendre comment les mettre en place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Bonne introduction au TDD pour la suite</a:t>
            </a:r>
          </a:p>
        </p:txBody>
      </p:sp>
    </p:spTree>
    <p:extLst>
      <p:ext uri="{BB962C8B-B14F-4D97-AF65-F5344CB8AC3E}">
        <p14:creationId xmlns:p14="http://schemas.microsoft.com/office/powerpoint/2010/main" val="104014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5587BA-2942-4FD6-9AAB-E69A1455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TDD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CC7A6C-DD6E-4ADD-BA2A-4686FD4C9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Les tests sont réellement écrits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Baisse des anomalies lors du développement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 On obtient une application globalement mieux conçue</a:t>
            </a:r>
          </a:p>
        </p:txBody>
      </p:sp>
    </p:spTree>
    <p:extLst>
      <p:ext uri="{BB962C8B-B14F-4D97-AF65-F5344CB8AC3E}">
        <p14:creationId xmlns:p14="http://schemas.microsoft.com/office/powerpoint/2010/main" val="167122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28677-71C9-4720-9CAF-1043AF73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Les étapes du TDD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C47490-DBD0-4C13-AF61-EDED86ACE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Le TDD se décompose en 5 étapes: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CH" dirty="0"/>
              <a:t>On écrit un test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CH" dirty="0"/>
              <a:t>On vérifie que le test échoue (forcément…)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CH" dirty="0"/>
              <a:t>On écrit le code </a:t>
            </a:r>
            <a:r>
              <a:rPr lang="fr-CH" b="1" dirty="0"/>
              <a:t>suffisant</a:t>
            </a:r>
            <a:r>
              <a:rPr lang="fr-CH" dirty="0"/>
              <a:t> pour que le test passe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CH" dirty="0"/>
              <a:t>On vérifie que le test passe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CH" dirty="0"/>
              <a:t>On optimise le code et on vérifie qu’il n’y a pas de régression</a:t>
            </a:r>
          </a:p>
        </p:txBody>
      </p:sp>
    </p:spTree>
    <p:extLst>
      <p:ext uri="{BB962C8B-B14F-4D97-AF65-F5344CB8AC3E}">
        <p14:creationId xmlns:p14="http://schemas.microsoft.com/office/powerpoint/2010/main" val="218662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E57EF-B2DF-4978-AB32-D1A33E87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Note importante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78972-0D18-4066-9101-229C8E626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Dans les tests unitaires, on ne teste que les méthodes </a:t>
            </a:r>
            <a:r>
              <a:rPr lang="fr-CH" b="1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7661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EDF6DC1-9FF5-41F0-A12C-E3A09D022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Framework de test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D83B06EA-9C52-4AA6-80DA-5AB745A09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Démarrage avec </a:t>
            </a:r>
            <a:r>
              <a:rPr lang="fr-CH" dirty="0" err="1"/>
              <a:t>MSTest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69692329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467</TotalTime>
  <Words>925</Words>
  <Application>Microsoft Office PowerPoint</Application>
  <PresentationFormat>Grand écran</PresentationFormat>
  <Paragraphs>139</Paragraphs>
  <Slides>30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Consolas</vt:lpstr>
      <vt:lpstr>FreightTextPro</vt:lpstr>
      <vt:lpstr>Poppins</vt:lpstr>
      <vt:lpstr>Segoe UI</vt:lpstr>
      <vt:lpstr>Wingdings</vt:lpstr>
      <vt:lpstr>Rétrospective</vt:lpstr>
      <vt:lpstr>Les tests unitaires en C#</vt:lpstr>
      <vt:lpstr>Pourquoi faire des tests ?</vt:lpstr>
      <vt:lpstr>Quels types de tests ?</vt:lpstr>
      <vt:lpstr>Introduction aux tests unitaires</vt:lpstr>
      <vt:lpstr>Tests après avoir codé</vt:lpstr>
      <vt:lpstr>TDD</vt:lpstr>
      <vt:lpstr>Les étapes du TDD</vt:lpstr>
      <vt:lpstr>Note importante</vt:lpstr>
      <vt:lpstr>Framework de test</vt:lpstr>
      <vt:lpstr>Clic-droit sur la solution – Ajouter – Nouveau projet…</vt:lpstr>
      <vt:lpstr>Projet de test MSTest</vt:lpstr>
      <vt:lpstr>On ajoute un nom…</vt:lpstr>
      <vt:lpstr>Dépendances – Ajouter une référence de projet… </vt:lpstr>
      <vt:lpstr>Petit clic sur la dépendance</vt:lpstr>
      <vt:lpstr>Ajouter le using…</vt:lpstr>
      <vt:lpstr>Pour faire les tests</vt:lpstr>
      <vt:lpstr>Pour faire les tests</vt:lpstr>
      <vt:lpstr>Pour faire les tests</vt:lpstr>
      <vt:lpstr>Pour faire les tests</vt:lpstr>
      <vt:lpstr>Pour faire les tests</vt:lpstr>
      <vt:lpstr>Pour faire les tests</vt:lpstr>
      <vt:lpstr>Pour faire les tests</vt:lpstr>
      <vt:lpstr>Résultats des tests</vt:lpstr>
      <vt:lpstr>La classe Assert</vt:lpstr>
      <vt:lpstr>La classe Assert</vt:lpstr>
      <vt:lpstr>La classe Assert</vt:lpstr>
      <vt:lpstr>Auditer une exception</vt:lpstr>
      <vt:lpstr>Setup et nettoyage</vt:lpstr>
      <vt:lpstr>Nommer les fonctions de test</vt:lpstr>
      <vt:lpstr>Tester avec plusieurs valeurs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tests unitaires en C#</dc:title>
  <dc:creator>Alain Netbook</dc:creator>
  <cp:lastModifiedBy>Alain Pellaux</cp:lastModifiedBy>
  <cp:revision>42</cp:revision>
  <dcterms:created xsi:type="dcterms:W3CDTF">2020-11-11T15:40:02Z</dcterms:created>
  <dcterms:modified xsi:type="dcterms:W3CDTF">2020-11-12T09:02:19Z</dcterms:modified>
</cp:coreProperties>
</file>